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3F3-47C2-5670-5EAA-AE3CCD92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293D8-BEFE-EC00-9931-E31117E1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Parrdhi Gupta</cp:lastModifiedBy>
  <cp:revision>3</cp:revision>
  <dcterms:created xsi:type="dcterms:W3CDTF">2024-05-05T13:52:22Z</dcterms:created>
  <dcterms:modified xsi:type="dcterms:W3CDTF">2024-08-03T05:35:08Z</dcterms:modified>
</cp:coreProperties>
</file>